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56E1-2DDD-4995-1A6A-76788B2C8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58CBB-8D9F-2C0C-CA2A-3FC27F576C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A54C3-518F-AB99-8321-234D29E51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D4777-8107-45C1-AB59-3DA0468FF070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E6044-052A-A4BA-90AB-0D1FBD0F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430DC-7520-C532-AF7F-8310277E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91860-8031-405C-8EC4-DD27C0D3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65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2C764-4C30-45BA-CDF2-01C8155A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4F2A3E-99BA-D673-99CC-4E12C5A44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99328-46D0-BA23-768D-F100EA293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D4777-8107-45C1-AB59-3DA0468FF070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35AC0-E024-3513-C681-3BB4108B8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311BB-70FF-698A-8DD3-C091DEBE0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91860-8031-405C-8EC4-DD27C0D3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77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5F9E07-6556-8639-53D9-D79CA02D1A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68355-9797-DA84-4E0E-AF383790D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2E16C-539D-C60B-F481-51EDD0103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D4777-8107-45C1-AB59-3DA0468FF070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DC6B2-3065-A474-DD75-406133BC0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9CC56-14B7-82FE-ECF5-3CB88A02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91860-8031-405C-8EC4-DD27C0D3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5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E757-C502-948A-8BCC-6F298C59C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52742-F510-A3CA-1EE7-273226359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D77C2-BC7D-5482-0137-12747FACE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D4777-8107-45C1-AB59-3DA0468FF070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6AF2A-F607-EB7C-1E23-3C163D8D9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8A200-34C5-24DF-7821-ED79577CC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91860-8031-405C-8EC4-DD27C0D3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CEDA7-5643-90B6-2178-54E4D77D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75560-54C2-D19D-5D01-ADC2AC5F0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8EFAE-C91B-D862-7617-3C9C78002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D4777-8107-45C1-AB59-3DA0468FF070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52205-EF00-0AE9-25B3-DB996C4FF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5FE4D-347F-CD67-5A69-630F4666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91860-8031-405C-8EC4-DD27C0D3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25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FE958-EBEF-F3F5-9A23-A3D8C1704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57025-91FD-3F60-8D76-0B8375ACF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06162-C6E3-33C9-7B4A-F5F13604C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FDD5C7-C891-FC9E-976F-70675EAC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D4777-8107-45C1-AB59-3DA0468FF070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E2256-D298-30A7-7D94-10A4EDCD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AC927-8DBB-A708-E84D-52792E11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91860-8031-405C-8EC4-DD27C0D3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78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08085-2D33-EA15-F2DB-F40401C07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5974F-148A-0221-CB6D-4A07D6806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EF415-3DCB-E616-E6FF-3F03D66AC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5F454F-B62F-DD5D-CFD6-BA601ADA77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12D1CD-B378-B679-D582-F27EA51A5C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FB3B5D-9390-346C-906F-E634EC180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D4777-8107-45C1-AB59-3DA0468FF070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FAAC83-BD48-9456-DB3F-CCC19AA2E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6A9C17-724C-762E-8421-B8DF25E29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91860-8031-405C-8EC4-DD27C0D3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1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80396-883F-B19C-8DF4-427DDF3C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BA903-D3EE-4FB0-66ED-1165AC5A5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D4777-8107-45C1-AB59-3DA0468FF070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F85FA-29AD-5010-2443-D4A724B25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4CE2E-E5C2-BAAD-066A-EC2260FB8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91860-8031-405C-8EC4-DD27C0D3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0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EE08E3-9506-798A-4C15-2F2E97F0E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D4777-8107-45C1-AB59-3DA0468FF070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52679-4EF3-7796-0A07-EE15B70DA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3AE08-5934-644D-C4B0-43209E7F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91860-8031-405C-8EC4-DD27C0D3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46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7B5AF-5444-2F64-5FA8-C84148470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5A57D-B464-7502-C528-33D87C3DA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55052-4CFB-61AD-85FB-A9BAABF96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B4545-9639-08E1-CFCA-FAB49679E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D4777-8107-45C1-AB59-3DA0468FF070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8072F-C1EC-710F-0128-DF3F012E9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76100-74EA-FD83-8208-068F26FFA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91860-8031-405C-8EC4-DD27C0D3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05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BD72-1399-0C84-EC81-3F0A0105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ACCEAA-742A-7F89-6218-6A89D50D12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A19BC-5AA2-B6AF-A3D7-4EF57CE5A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6F872-4DB0-56BA-2A2E-4C6599BE6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D4777-8107-45C1-AB59-3DA0468FF070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EE053-DB5D-3A53-6E70-4CC674891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C7F84-2273-F84E-2B34-4F64694B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91860-8031-405C-8EC4-DD27C0D3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87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11FEE7-1F44-8929-D5A8-24A50734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CEC27-92B3-22EE-CDE9-88E08A3DA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B24B4-2316-96A5-67C8-1A2F1A5EF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ED4777-8107-45C1-AB59-3DA0468FF070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2607F-5C4D-FD53-8EA6-AADAE5E03B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D8624-8985-4CC2-7D1E-DB54470B8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191860-8031-405C-8EC4-DD27C0D3E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6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8DAA2-A211-8CA4-9A0B-96FF4D8CFC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02700-B7F6-64A9-2769-FA8C737D6C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0FBEA87-D2FA-D015-81A2-8CCE22E6E1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5263"/>
            <a:ext cx="121920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45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478"/>
    </mc:Choice>
    <mc:Fallback>
      <p:transition spd="slow" advTm="113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4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Aila ZEITOUNI (137716)</dc:creator>
  <cp:lastModifiedBy>Aila ZEITOUNI (137716)</cp:lastModifiedBy>
  <cp:revision>1</cp:revision>
  <dcterms:created xsi:type="dcterms:W3CDTF">2026-01-10T17:52:23Z</dcterms:created>
  <dcterms:modified xsi:type="dcterms:W3CDTF">2026-01-10T17:58:48Z</dcterms:modified>
</cp:coreProperties>
</file>